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6858000" cy="9906000" type="A4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Davidov (office2@asi-tech.co.il)" initials="DD(t" lastIdx="1" clrIdx="0">
    <p:extLst>
      <p:ext uri="{19B8F6BF-5375-455C-9EA6-DF929625EA0E}">
        <p15:presenceInfo xmlns:p15="http://schemas.microsoft.com/office/powerpoint/2012/main" userId="S::office2@asi-tech.co.il::24d5c504-d90b-464a-a848-52cb856357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29A"/>
    <a:srgbClr val="FAB702"/>
    <a:srgbClr val="0F0F0F"/>
    <a:srgbClr val="343464"/>
    <a:srgbClr val="3E3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 autoAdjust="0"/>
    <p:restoredTop sz="94613" autoAdjust="0"/>
  </p:normalViewPr>
  <p:slideViewPr>
    <p:cSldViewPr snapToGrid="0">
      <p:cViewPr varScale="1">
        <p:scale>
          <a:sx n="56" d="100"/>
          <a:sy n="56" d="100"/>
        </p:scale>
        <p:origin x="2750" y="67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598B3-A6EA-435B-9554-07FE9C4909D3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239838"/>
            <a:ext cx="23193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2F1F-C86C-4937-917A-F4B2B5046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B8F9-3B8E-499C-B895-8258875ED0C3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5C39-397E-4EFC-9AA2-7E4166CC3DA8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6050-DF71-4522-876C-929EAD7DE039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4C5-7E31-41D6-B934-2C7D70FC04E3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9744-1F4C-453E-A31E-35D01E6832A6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0267-284A-4C92-B5A5-B75FDB0CD7E9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4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75BD-299E-4887-AE4C-6C8129BF1084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3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7234-6E81-4925-AA9A-7BF657C78264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F999-B48F-45C2-A311-D2127448B4CC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68F1-3A6C-4083-8E33-145EF71317BD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160-7D4F-4798-A186-C69FFCB433F0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F155-EB1F-4A18-B058-90EF40DA30A4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5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asi-tech.co.i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4E7B30-A82B-4FD6-BBF9-C7B7C144F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8" y="9026554"/>
            <a:ext cx="935930" cy="6799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5BD773D-65E0-491E-8C64-341D5C7186DB}"/>
              </a:ext>
            </a:extLst>
          </p:cNvPr>
          <p:cNvSpPr/>
          <p:nvPr/>
        </p:nvSpPr>
        <p:spPr>
          <a:xfrm>
            <a:off x="2064645" y="9412813"/>
            <a:ext cx="4800596" cy="230832"/>
          </a:xfrm>
          <a:prstGeom prst="rect">
            <a:avLst/>
          </a:prstGeom>
          <a:solidFill>
            <a:srgbClr val="34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287A81-8BE3-49E1-BA3F-030C8F04A155}"/>
              </a:ext>
            </a:extLst>
          </p:cNvPr>
          <p:cNvSpPr/>
          <p:nvPr/>
        </p:nvSpPr>
        <p:spPr>
          <a:xfrm>
            <a:off x="2615609" y="9076889"/>
            <a:ext cx="4249632" cy="338864"/>
          </a:xfrm>
          <a:prstGeom prst="rect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3E9375-7E41-4DA0-81F1-C410B43D48C0}"/>
              </a:ext>
            </a:extLst>
          </p:cNvPr>
          <p:cNvSpPr txBox="1"/>
          <p:nvPr/>
        </p:nvSpPr>
        <p:spPr>
          <a:xfrm>
            <a:off x="2924167" y="9412812"/>
            <a:ext cx="36391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sales@asi-tech.co.il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    </a:t>
            </a:r>
            <a:r>
              <a:rPr lang="en-US" sz="85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TEL: 972–8-9208844     FAX: 972-8-9207711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021092-E721-48C2-856A-C5102F17FD44}"/>
              </a:ext>
            </a:extLst>
          </p:cNvPr>
          <p:cNvSpPr txBox="1"/>
          <p:nvPr/>
        </p:nvSpPr>
        <p:spPr>
          <a:xfrm>
            <a:off x="3421306" y="9135975"/>
            <a:ext cx="3130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kern="10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AIM Solder Israel ltd. </a:t>
            </a:r>
            <a:r>
              <a:rPr lang="en-US" sz="1000" kern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Netser</a:t>
            </a:r>
            <a:r>
              <a:rPr lang="en-US" sz="1000" kern="10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1000" kern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Sereni</a:t>
            </a:r>
            <a:r>
              <a:rPr lang="en-US" sz="1000" kern="10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70395 ISRAEL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B02CDB-4C93-45E7-927C-02253FD69B96}"/>
              </a:ext>
            </a:extLst>
          </p:cNvPr>
          <p:cNvSpPr/>
          <p:nvPr/>
        </p:nvSpPr>
        <p:spPr>
          <a:xfrm>
            <a:off x="1879387" y="528001"/>
            <a:ext cx="4845337" cy="668442"/>
          </a:xfrm>
          <a:prstGeom prst="rect">
            <a:avLst/>
          </a:prstGeom>
          <a:solidFill>
            <a:srgbClr val="34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23AF6DF-4F64-4324-80C0-DB62F00311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4" y="127237"/>
            <a:ext cx="1409192" cy="10692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1BEEC26-282E-45A1-9BA3-9EA7AE75437D}"/>
              </a:ext>
            </a:extLst>
          </p:cNvPr>
          <p:cNvSpPr txBox="1"/>
          <p:nvPr/>
        </p:nvSpPr>
        <p:spPr>
          <a:xfrm>
            <a:off x="1785347" y="268993"/>
            <a:ext cx="27799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5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BEST SOLUTIONS TO MEET YOUR NEEDS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448E9-DA26-4999-907B-14722B916B44}"/>
              </a:ext>
            </a:extLst>
          </p:cNvPr>
          <p:cNvSpPr txBox="1"/>
          <p:nvPr/>
        </p:nvSpPr>
        <p:spPr>
          <a:xfrm>
            <a:off x="2149864" y="637142"/>
            <a:ext cx="457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Manual Taped Radial Lead Cutting Equipment</a:t>
            </a:r>
          </a:p>
        </p:txBody>
      </p:sp>
      <p:sp>
        <p:nvSpPr>
          <p:cNvPr id="4" name="מלבן 3"/>
          <p:cNvSpPr/>
          <p:nvPr/>
        </p:nvSpPr>
        <p:spPr>
          <a:xfrm>
            <a:off x="469404" y="1580124"/>
            <a:ext cx="498187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200" b="1" u="sng" dirty="0">
              <a:solidFill>
                <a:prstClr val="black"/>
              </a:solidFill>
            </a:endParaRPr>
          </a:p>
          <a:p>
            <a:pPr lvl="0"/>
            <a:r>
              <a:rPr lang="en-US" sz="1600" b="1" u="sng" dirty="0">
                <a:solidFill>
                  <a:prstClr val="black"/>
                </a:solidFill>
              </a:rPr>
              <a:t>Manual Taped Radial Lead Trimmer by Hand Crank</a:t>
            </a:r>
          </a:p>
          <a:p>
            <a:pPr lvl="0"/>
            <a:endParaRPr lang="en-US" sz="1200" b="1" u="sng" dirty="0">
              <a:solidFill>
                <a:prstClr val="black"/>
              </a:solidFill>
            </a:endParaRPr>
          </a:p>
          <a:p>
            <a:pPr lvl="0"/>
            <a:endParaRPr lang="en-US" sz="1200" b="1" u="sng" dirty="0">
              <a:solidFill>
                <a:prstClr val="black"/>
              </a:solidFill>
            </a:endParaRPr>
          </a:p>
          <a:p>
            <a:pPr lvl="0"/>
            <a:endParaRPr lang="en-US" sz="1200" b="1" u="sng" dirty="0">
              <a:solidFill>
                <a:prstClr val="black"/>
              </a:solidFill>
            </a:endParaRPr>
          </a:p>
          <a:p>
            <a:pPr lvl="0"/>
            <a:endParaRPr lang="en-US" sz="1200" b="1" u="sng" dirty="0">
              <a:solidFill>
                <a:prstClr val="black"/>
              </a:solidFill>
            </a:endParaRPr>
          </a:p>
          <a:p>
            <a:r>
              <a:rPr lang="en-US" sz="1200" b="1" u="sng" dirty="0">
                <a:solidFill>
                  <a:prstClr val="black"/>
                </a:solidFill>
              </a:rPr>
              <a:t>ASI-MTRLT-101</a:t>
            </a:r>
          </a:p>
          <a:p>
            <a:pPr lvl="0"/>
            <a:endParaRPr lang="en-US" sz="1200" b="1" u="sng" dirty="0">
              <a:solidFill>
                <a:prstClr val="black"/>
              </a:solidFill>
            </a:endParaRPr>
          </a:p>
          <a:p>
            <a:pPr lvl="0"/>
            <a:endParaRPr lang="en-US" sz="1200" b="1" u="sng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Dimension:430L x320W x 320H  mm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Weight: 17kgs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Capability: 25,000 pcs/hr (Manual)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ASI-MTRLT-101 Is for standard paper tape bare hole pitch (A)-12.7 mm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ASI-MTRLT-101-S Is for paper type bare hole pitch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A)-15 mm</a:t>
            </a:r>
          </a:p>
          <a:p>
            <a:pPr lvl="0"/>
            <a:endParaRPr lang="en-US" sz="12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b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</a:br>
            <a:endParaRPr lang="en-US" sz="12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/>
            <a:endParaRPr lang="en-US" sz="12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margalit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13" y="6634635"/>
            <a:ext cx="1319163" cy="53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galit\Desktop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90" y="4715190"/>
            <a:ext cx="2680516" cy="30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422006" y="9687275"/>
            <a:ext cx="4235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800" dirty="0">
                <a:solidFill>
                  <a:prstClr val="black"/>
                </a:solidFill>
              </a:rPr>
              <a:t>ע"מ 5</a:t>
            </a:r>
          </a:p>
        </p:txBody>
      </p:sp>
      <p:pic>
        <p:nvPicPr>
          <p:cNvPr id="1026" name="תמונה 1">
            <a:extLst>
              <a:ext uri="{FF2B5EF4-FFF2-40B4-BE49-F238E27FC236}">
                <a16:creationId xmlns:a16="http://schemas.microsoft.com/office/drawing/2014/main" id="{60C57BE8-DA35-442F-AC78-5B50573E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1" y="4758459"/>
            <a:ext cx="2216333" cy="13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3DDB01F8-F32B-46A3-9DA8-765AE56E577B}"/>
              </a:ext>
            </a:extLst>
          </p:cNvPr>
          <p:cNvSpPr txBox="1"/>
          <p:nvPr/>
        </p:nvSpPr>
        <p:spPr>
          <a:xfrm>
            <a:off x="3429000" y="2726750"/>
            <a:ext cx="19978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</a:rPr>
              <a:t>ASI-MTRLT-101-S</a:t>
            </a:r>
          </a:p>
        </p:txBody>
      </p:sp>
    </p:spTree>
    <p:extLst>
      <p:ext uri="{BB962C8B-B14F-4D97-AF65-F5344CB8AC3E}">
        <p14:creationId xmlns:p14="http://schemas.microsoft.com/office/powerpoint/2010/main" val="58079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94</Words>
  <Application>Microsoft Office PowerPoint</Application>
  <PresentationFormat>A4 Paper (210x297 mm)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Microsoft YaHei UI Light</vt:lpstr>
      <vt:lpstr>Arial</vt:lpstr>
      <vt:lpstr>Calibri</vt:lpstr>
      <vt:lpstr>Calibri Light</vt:lpstr>
      <vt:lpstr>Open Sans Hebrew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Zvi Glik (zviglik@asi-tech.co.il)</cp:lastModifiedBy>
  <cp:revision>85</cp:revision>
  <cp:lastPrinted>2024-07-16T13:46:08Z</cp:lastPrinted>
  <dcterms:created xsi:type="dcterms:W3CDTF">2018-12-19T18:49:35Z</dcterms:created>
  <dcterms:modified xsi:type="dcterms:W3CDTF">2024-07-28T07:36:48Z</dcterms:modified>
</cp:coreProperties>
</file>